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2262426"/>
            <a:ext cx="11109960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Vrinda Store: Interactive Ms Excel Dashboard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1760220" y="4262080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project is a Ms Excel dashboard designed to create an annual sales report for 2022, providing real-time progress and sales insights for the employees and owner of Vrinda Store. The interactive visual story aims to aid in increasing sales with rich data visualizations.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760220" y="559486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6D421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836896" y="5699403"/>
            <a:ext cx="201930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</a:t>
            </a:r>
            <a:endParaRPr lang="en-US" sz="1152" dirty="0"/>
          </a:p>
        </p:txBody>
      </p:sp>
      <p:sp>
        <p:nvSpPr>
          <p:cNvPr id="10" name="Text 6"/>
          <p:cNvSpPr/>
          <p:nvPr/>
        </p:nvSpPr>
        <p:spPr>
          <a:xfrm>
            <a:off x="2226707" y="5578197"/>
            <a:ext cx="274212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Nisha Choudhary</a:t>
            </a:r>
            <a:endParaRPr lang="en-US" sz="2187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Duration: Feb 2024 - Mar 2024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project will cover the data analysis and visualization process from February 2024 to March 2024, ensuring that the annual sales report includes insights from the full year of 2022.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9234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115622" y="4062174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an annual sales report for 2022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115622" y="4506397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 employees to understand customers' behavior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15622" y="4950619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Facilitate informed strategies for driving sales growth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812965"/>
            <a:ext cx="71211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Questions Addressed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115622" y="2951678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Comparison of sales and orders using a single chart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115622" y="3395901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Identification of the month with the highest sales and orders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15622" y="3840123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 breakdown of purchases by gender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115622" y="4284345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Listing of different order statuses in 2022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115622" y="4728567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Identification of the top 10 states contributing to sales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115622" y="5172789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of the relationship between age, gender, and sales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115622" y="5617012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Determination of the channel contributing to maximum sales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115622" y="6061234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8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Identification of the highest selling category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0876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Sample Insights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652855" y="3365183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 Women are more likely to buy compared to men (~65%)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52855" y="3970496"/>
            <a:ext cx="71443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 Top 3 contributing states: Maharashtra, Karnataka, Uttar Pradesh (~35%)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52855" y="4931212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 Adult age group (30-40 Years) is the highest contributor (~50%)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652855" y="5536525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 Max contributing channels: Amazon, Flipkart, Myntra (~80%)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319599" y="3115270"/>
            <a:ext cx="44410" cy="3026569"/>
          </a:xfrm>
          <a:prstGeom prst="rect">
            <a:avLst/>
          </a:prstGeom>
          <a:solidFill>
            <a:srgbClr val="C91313"/>
          </a:solidFill>
          <a:ln/>
        </p:spPr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665095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Final Conclusion and Recommendations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4498181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women customers aged 30-49 residing in Maharashtra, Karnataka, and Uttar Pradesh by utilizing ads, offers, and coupons available on Amazon, Flipkart, and Myntra. This strategy aims to improve sales at Vrinda Store.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Task Performed and Tools Used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cleaning, processing, analysis, visualization, and report creation were executed using Ms Excel. The tool was leveraged to provide an interactive visual story of the store's annual sales insights.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3190042"/>
            <a:ext cx="7335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Audience and Purpose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4328755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informative and solution-oriented annual sales report is tailored for employees with basic data analysis knowledge at Vrinda Store. Its purpose is to equip them with valuable insights to drive sales growth.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2024-03-10T10:00:19Z</dcterms:created>
  <dcterms:modified xsi:type="dcterms:W3CDTF">2024-03-10T10:00:19Z</dcterms:modified>
</cp:coreProperties>
</file>